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nl-NL"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nl-NL" sz="1200" u="none" cap="none" strike="noStrike">
                <a:solidFill>
                  <a:schemeClr val="dk1"/>
                </a:solidFill>
                <a:latin typeface="Calibri"/>
                <a:ea typeface="Calibri"/>
                <a:cs typeface="Calibri"/>
                <a:sym typeface="Calibri"/>
              </a:rPr>
              <a:t>Kika sponsorloop op de Bolster. </a:t>
            </a:r>
          </a:p>
        </p:txBody>
      </p:sp>
      <p:sp>
        <p:nvSpPr>
          <p:cNvPr id="87" name="Shape 8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nl-NL"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nl-NL" sz="1200" u="none" cap="none" strike="noStrike">
                <a:solidFill>
                  <a:schemeClr val="dk1"/>
                </a:solidFill>
                <a:latin typeface="Calibri"/>
                <a:ea typeface="Calibri"/>
                <a:cs typeface="Calibri"/>
                <a:sym typeface="Calibri"/>
              </a:rPr>
              <a:t>Wie kent Ki</a:t>
            </a:r>
            <a:r>
              <a:rPr lang="nl-NL"/>
              <a:t>K</a:t>
            </a:r>
            <a:r>
              <a:rPr b="0" i="0" lang="nl-NL" sz="1200" u="none" cap="none" strike="noStrike">
                <a:solidFill>
                  <a:schemeClr val="dk1"/>
                </a:solidFill>
                <a:latin typeface="Calibri"/>
                <a:ea typeface="Calibri"/>
                <a:cs typeface="Calibri"/>
                <a:sym typeface="Calibri"/>
              </a:rPr>
              <a:t>a Wat is Ki</a:t>
            </a:r>
            <a:r>
              <a:rPr lang="nl-NL"/>
              <a:t>K</a:t>
            </a:r>
            <a:r>
              <a:rPr b="0" i="0" lang="nl-NL" sz="1200" u="none" cap="none" strike="noStrike">
                <a:solidFill>
                  <a:schemeClr val="dk1"/>
                </a:solidFill>
                <a:latin typeface="Calibri"/>
                <a:ea typeface="Calibri"/>
                <a:cs typeface="Calibri"/>
                <a:sym typeface="Calibri"/>
              </a:rPr>
              <a:t>a? Wat doet Ki</a:t>
            </a:r>
            <a:r>
              <a:rPr lang="nl-NL"/>
              <a:t>K</a:t>
            </a:r>
            <a:r>
              <a:rPr b="0" i="0" lang="nl-NL" sz="1200" u="none" cap="none" strike="noStrike">
                <a:solidFill>
                  <a:schemeClr val="dk1"/>
                </a:solidFill>
                <a:latin typeface="Calibri"/>
                <a:ea typeface="Calibri"/>
                <a:cs typeface="Calibri"/>
                <a:sym typeface="Calibri"/>
              </a:rPr>
              <a:t>a?</a:t>
            </a:r>
          </a:p>
          <a:p>
            <a:pPr indent="0" lvl="0" marL="0" marR="0" rtl="0" algn="l">
              <a:spcBef>
                <a:spcPts val="0"/>
              </a:spcBef>
              <a:buSzPct val="25000"/>
              <a:buNone/>
            </a:pPr>
            <a:r>
              <a:rPr b="0" i="0" lang="nl-NL" sz="1200" u="none" cap="none" strike="noStrike">
                <a:solidFill>
                  <a:schemeClr val="dk1"/>
                </a:solidFill>
                <a:latin typeface="Calibri"/>
                <a:ea typeface="Calibri"/>
                <a:cs typeface="Calibri"/>
                <a:sym typeface="Calibri"/>
              </a:rPr>
              <a:t>Stichting Kinderen Kankervrij zamelt geld in voor onderzoek naar kinderkanker en hulp bij het bouwen van het Prinses Maxima Centrum in Utrecht.</a:t>
            </a:r>
          </a:p>
        </p:txBody>
      </p:sp>
      <p:sp>
        <p:nvSpPr>
          <p:cNvPr id="99" name="Shape 9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nl-NL" sz="1200">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5" name="Shape 10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nl-NL" sz="1200" u="none" cap="none" strike="noStrike">
                <a:solidFill>
                  <a:schemeClr val="dk1"/>
                </a:solidFill>
                <a:latin typeface="Calibri"/>
                <a:ea typeface="Calibri"/>
                <a:cs typeface="Calibri"/>
                <a:sym typeface="Calibri"/>
              </a:rPr>
              <a:t>Wat heb ik – papa van Julia groep 5 en Evita groep 7/8 – met Ki</a:t>
            </a:r>
            <a:r>
              <a:rPr lang="nl-NL"/>
              <a:t>K</a:t>
            </a:r>
            <a:r>
              <a:rPr b="0" i="0" lang="nl-NL" sz="1200" u="none" cap="none" strike="noStrike">
                <a:solidFill>
                  <a:schemeClr val="dk1"/>
                </a:solidFill>
                <a:latin typeface="Calibri"/>
                <a:ea typeface="Calibri"/>
                <a:cs typeface="Calibri"/>
                <a:sym typeface="Calibri"/>
              </a:rPr>
              <a:t>a? </a:t>
            </a:r>
          </a:p>
          <a:p>
            <a:pPr indent="0" lvl="0" marL="0" marR="0" rtl="0" algn="l">
              <a:spcBef>
                <a:spcPts val="0"/>
              </a:spcBef>
              <a:buSzPct val="25000"/>
              <a:buNone/>
            </a:pPr>
            <a:r>
              <a:rPr b="0" i="0" lang="nl-NL" sz="1200" u="none" cap="none" strike="noStrike">
                <a:solidFill>
                  <a:schemeClr val="dk1"/>
                </a:solidFill>
                <a:latin typeface="Calibri"/>
                <a:ea typeface="Calibri"/>
                <a:cs typeface="Calibri"/>
                <a:sym typeface="Calibri"/>
              </a:rPr>
              <a:t>Ik ga mijn derde marathon lopen voor Kika en zamel daarmee geld in. Met mijn vorige twee marathons heb ik 34.000,- EUR ingezameld. Ik ga nu mijn derde marathon lopen in London en wil nog eens minimaal 8.000 EUR inzamelen zodat ik op 42.195 EUR intotaal kom. Wie weet wat 42.195 kilometer betekent met hardlopen?</a:t>
            </a:r>
          </a:p>
        </p:txBody>
      </p:sp>
      <p:sp>
        <p:nvSpPr>
          <p:cNvPr id="106" name="Shape 10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nl-NL" sz="120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nl-NL" sz="1200" u="none" cap="none" strike="noStrike">
                <a:solidFill>
                  <a:schemeClr val="dk1"/>
                </a:solidFill>
                <a:latin typeface="Calibri"/>
                <a:ea typeface="Calibri"/>
                <a:cs typeface="Calibri"/>
                <a:sym typeface="Calibri"/>
              </a:rPr>
              <a:t>Wat is de sponsorloop op vrijdag 10 april? </a:t>
            </a:r>
          </a:p>
          <a:p>
            <a:pPr indent="0" lvl="0" marL="0" marR="0" rtl="0" algn="l">
              <a:spcBef>
                <a:spcPts val="0"/>
              </a:spcBef>
              <a:buSzPct val="25000"/>
              <a:buNone/>
            </a:pPr>
            <a:r>
              <a:rPr b="0" i="0" lang="nl-NL" sz="1200" u="none" cap="none" strike="noStrike">
                <a:solidFill>
                  <a:schemeClr val="dk1"/>
                </a:solidFill>
                <a:latin typeface="Calibri"/>
                <a:ea typeface="Calibri"/>
                <a:cs typeface="Calibri"/>
                <a:sym typeface="Calibri"/>
              </a:rPr>
              <a:t>Wie heeft er wel eens een sponsorloop gedaan? Tijdens schooltijd gaan jullie rondjes lopen rond of op (groep 1 en 2) het schoolplein van de Bolster. </a:t>
            </a:r>
          </a:p>
        </p:txBody>
      </p:sp>
      <p:sp>
        <p:nvSpPr>
          <p:cNvPr id="113" name="Shape 11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nl-NL" sz="1200">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5" name="Shape 1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2" name="Shape 13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nl-NL" sz="1200" u="none" cap="none" strike="noStrike">
                <a:solidFill>
                  <a:schemeClr val="dk1"/>
                </a:solidFill>
                <a:latin typeface="Calibri"/>
                <a:ea typeface="Calibri"/>
                <a:cs typeface="Calibri"/>
                <a:sym typeface="Calibri"/>
              </a:rPr>
              <a:t>Ki</a:t>
            </a:r>
            <a:r>
              <a:rPr lang="nl-NL"/>
              <a:t>K</a:t>
            </a:r>
            <a:r>
              <a:rPr b="0" i="0" lang="nl-NL" sz="1200" u="none" cap="none" strike="noStrike">
                <a:solidFill>
                  <a:schemeClr val="dk1"/>
                </a:solidFill>
                <a:latin typeface="Calibri"/>
                <a:ea typeface="Calibri"/>
                <a:cs typeface="Calibri"/>
                <a:sym typeface="Calibri"/>
              </a:rPr>
              <a:t>a sponsorloop op de Bolster. </a:t>
            </a:r>
          </a:p>
        </p:txBody>
      </p:sp>
      <p:sp>
        <p:nvSpPr>
          <p:cNvPr id="133" name="Shape 13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nl-NL"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40" name="Shape 14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nl-NL" sz="12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eldia">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nl-NL"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el en verticale tekst">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nl-NL"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e titel en teks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nl-NL"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el en objec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nl-NL"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ekop">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nl-NL"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ee objecten">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nl-NL"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Vergelijking">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nl-NL"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Alleen titel">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nl-NL"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Leeg">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nl-NL"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Inhoud met bijschrift">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nl-NL"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Afbeelding met bijschrift">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nl-NL"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nl-NL"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png"/><Relationship Id="rId4" Type="http://schemas.openxmlformats.org/officeDocument/2006/relationships/image" Target="../media/image02.png"/><Relationship Id="rId5" Type="http://schemas.openxmlformats.org/officeDocument/2006/relationships/image" Target="../media/image03.png"/><Relationship Id="rId6" Type="http://schemas.openxmlformats.org/officeDocument/2006/relationships/image" Target="../media/image00.png"/><Relationship Id="rId7" Type="http://schemas.openxmlformats.org/officeDocument/2006/relationships/image" Target="../media/image0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7.png"/><Relationship Id="rId4" Type="http://schemas.openxmlformats.org/officeDocument/2006/relationships/hyperlink" Target="http://www.kika.n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6.jpg"/><Relationship Id="rId4" Type="http://schemas.openxmlformats.org/officeDocument/2006/relationships/hyperlink" Target="http://www.going42.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youtube.com/watch?v=P-XtZzN0Bc8&amp;f" TargetMode="External"/><Relationship Id="rId4" Type="http://schemas.openxmlformats.org/officeDocument/2006/relationships/hyperlink" Target="https://www.youtube.com/watch?v=P-XtZzN0Bc8&amp;f" TargetMode="External"/><Relationship Id="rId5" Type="http://schemas.openxmlformats.org/officeDocument/2006/relationships/image" Target="../media/image04.png"/><Relationship Id="rId6" Type="http://schemas.openxmlformats.org/officeDocument/2006/relationships/image" Target="../media/image02.png"/><Relationship Id="rId7"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ctrTitle"/>
          </p:nvPr>
        </p:nvSpPr>
        <p:spPr>
          <a:xfrm>
            <a:off x="685800" y="197218"/>
            <a:ext cx="7772400" cy="1470024"/>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nl-NL" sz="4400" u="none" cap="none" strike="noStrike">
                <a:solidFill>
                  <a:schemeClr val="dk1"/>
                </a:solidFill>
                <a:latin typeface="Calibri"/>
                <a:ea typeface="Calibri"/>
                <a:cs typeface="Calibri"/>
                <a:sym typeface="Calibri"/>
              </a:rPr>
              <a:t>Ki</a:t>
            </a:r>
            <a:r>
              <a:rPr lang="nl-NL"/>
              <a:t>K</a:t>
            </a:r>
            <a:r>
              <a:rPr b="0" i="0" lang="nl-NL" sz="4400" u="none" cap="none" strike="noStrike">
                <a:solidFill>
                  <a:schemeClr val="dk1"/>
                </a:solidFill>
                <a:latin typeface="Calibri"/>
                <a:ea typeface="Calibri"/>
                <a:cs typeface="Calibri"/>
                <a:sym typeface="Calibri"/>
              </a:rPr>
              <a:t>a Sponsorloop</a:t>
            </a:r>
          </a:p>
        </p:txBody>
      </p:sp>
      <p:sp>
        <p:nvSpPr>
          <p:cNvPr id="90" name="Shape 90"/>
          <p:cNvSpPr txBox="1"/>
          <p:nvPr>
            <p:ph idx="1" type="subTitle"/>
          </p:nvPr>
        </p:nvSpPr>
        <p:spPr>
          <a:xfrm>
            <a:off x="1371600" y="5376326"/>
            <a:ext cx="6400799" cy="1080911"/>
          </a:xfrm>
          <a:prstGeom prst="rect">
            <a:avLst/>
          </a:prstGeom>
          <a:noFill/>
          <a:ln>
            <a:noFill/>
          </a:ln>
        </p:spPr>
        <p:txBody>
          <a:bodyPr anchorCtr="0" anchor="t" bIns="45700" lIns="91425" rIns="91425" tIns="45700">
            <a:noAutofit/>
          </a:bodyPr>
          <a:lstStyle/>
          <a:p>
            <a:pPr indent="0" lvl="0" marL="0" marR="0" rtl="0" algn="ctr">
              <a:spcBef>
                <a:spcPts val="0"/>
              </a:spcBef>
              <a:buClr>
                <a:srgbClr val="000000"/>
              </a:buClr>
              <a:buSzPct val="25000"/>
              <a:buFont typeface="Arial"/>
              <a:buNone/>
            </a:pPr>
            <a:r>
              <a:rPr b="0" i="0" lang="nl-NL" sz="3200" u="none" cap="none" strike="noStrike">
                <a:solidFill>
                  <a:srgbClr val="000000"/>
                </a:solidFill>
                <a:latin typeface="Calibri"/>
                <a:ea typeface="Calibri"/>
                <a:cs typeface="Calibri"/>
                <a:sym typeface="Calibri"/>
              </a:rPr>
              <a:t>Vrijdag 10 april</a:t>
            </a:r>
          </a:p>
        </p:txBody>
      </p:sp>
      <p:pic>
        <p:nvPicPr>
          <p:cNvPr id="91" name="Shape 91"/>
          <p:cNvPicPr preferRelativeResize="0"/>
          <p:nvPr/>
        </p:nvPicPr>
        <p:blipFill rotWithShape="1">
          <a:blip r:embed="rId3">
            <a:alphaModFix/>
          </a:blip>
          <a:srcRect b="0" l="0" r="0" t="0"/>
          <a:stretch/>
        </p:blipFill>
        <p:spPr>
          <a:xfrm>
            <a:off x="899933" y="2156141"/>
            <a:ext cx="3054350" cy="2545714"/>
          </a:xfrm>
          <a:prstGeom prst="rect">
            <a:avLst/>
          </a:prstGeom>
          <a:noFill/>
          <a:ln>
            <a:noFill/>
          </a:ln>
        </p:spPr>
      </p:pic>
      <p:pic>
        <p:nvPicPr>
          <p:cNvPr id="92" name="Shape 92"/>
          <p:cNvPicPr preferRelativeResize="0"/>
          <p:nvPr/>
        </p:nvPicPr>
        <p:blipFill rotWithShape="1">
          <a:blip r:embed="rId4">
            <a:alphaModFix/>
          </a:blip>
          <a:srcRect b="0" l="0" r="0" t="0"/>
          <a:stretch/>
        </p:blipFill>
        <p:spPr>
          <a:xfrm>
            <a:off x="4052707" y="2729368"/>
            <a:ext cx="1828800" cy="1935480"/>
          </a:xfrm>
          <a:prstGeom prst="rect">
            <a:avLst/>
          </a:prstGeom>
          <a:noFill/>
          <a:ln>
            <a:noFill/>
          </a:ln>
        </p:spPr>
      </p:pic>
      <p:pic>
        <p:nvPicPr>
          <p:cNvPr id="93" name="Shape 93"/>
          <p:cNvPicPr preferRelativeResize="0"/>
          <p:nvPr/>
        </p:nvPicPr>
        <p:blipFill rotWithShape="1">
          <a:blip r:embed="rId5">
            <a:alphaModFix/>
          </a:blip>
          <a:srcRect b="0" l="0" r="0" t="0"/>
          <a:stretch/>
        </p:blipFill>
        <p:spPr>
          <a:xfrm>
            <a:off x="6433887" y="3511689"/>
            <a:ext cx="1497330" cy="1153159"/>
          </a:xfrm>
          <a:prstGeom prst="rect">
            <a:avLst/>
          </a:prstGeom>
          <a:noFill/>
          <a:ln>
            <a:noFill/>
          </a:ln>
        </p:spPr>
      </p:pic>
      <p:pic>
        <p:nvPicPr>
          <p:cNvPr id="94" name="Shape 94"/>
          <p:cNvPicPr preferRelativeResize="0"/>
          <p:nvPr/>
        </p:nvPicPr>
        <p:blipFill rotWithShape="1">
          <a:blip r:embed="rId6">
            <a:alphaModFix/>
          </a:blip>
          <a:srcRect b="0" l="0" r="0" t="0"/>
          <a:stretch/>
        </p:blipFill>
        <p:spPr>
          <a:xfrm>
            <a:off x="572452" y="467712"/>
            <a:ext cx="1598294" cy="1040129"/>
          </a:xfrm>
          <a:prstGeom prst="rect">
            <a:avLst/>
          </a:prstGeom>
          <a:noFill/>
          <a:ln>
            <a:noFill/>
          </a:ln>
        </p:spPr>
      </p:pic>
      <p:pic>
        <p:nvPicPr>
          <p:cNvPr id="95" name="Shape 95"/>
          <p:cNvPicPr preferRelativeResize="0"/>
          <p:nvPr/>
        </p:nvPicPr>
        <p:blipFill rotWithShape="1">
          <a:blip r:embed="rId7">
            <a:alphaModFix/>
          </a:blip>
          <a:srcRect b="0" l="0" r="0" t="0"/>
          <a:stretch/>
        </p:blipFill>
        <p:spPr>
          <a:xfrm>
            <a:off x="6763702" y="524156"/>
            <a:ext cx="2017395" cy="100139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b="0" l="0" r="0" t="0"/>
          <a:stretch/>
        </p:blipFill>
        <p:spPr>
          <a:xfrm>
            <a:off x="641812" y="783979"/>
            <a:ext cx="7928677" cy="5436099"/>
          </a:xfrm>
          <a:prstGeom prst="rect">
            <a:avLst/>
          </a:prstGeom>
          <a:noFill/>
          <a:ln>
            <a:noFill/>
          </a:ln>
        </p:spPr>
      </p:pic>
      <p:sp>
        <p:nvSpPr>
          <p:cNvPr id="102" name="Shape 102"/>
          <p:cNvSpPr txBox="1"/>
          <p:nvPr/>
        </p:nvSpPr>
        <p:spPr>
          <a:xfrm>
            <a:off x="663093" y="6314901"/>
            <a:ext cx="799216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nl-NL" sz="1800" u="none" cap="none" strike="noStrike">
                <a:solidFill>
                  <a:schemeClr val="dk1"/>
                </a:solidFill>
                <a:latin typeface="Calibri"/>
                <a:ea typeface="Calibri"/>
                <a:cs typeface="Calibri"/>
                <a:sym typeface="Calibri"/>
              </a:rPr>
              <a:t>Hogere genezingskans kinderen én de bouw Prinses Máxima Centrum: </a:t>
            </a:r>
            <a:r>
              <a:rPr b="0" i="0" lang="nl-NL" sz="1800" u="sng" cap="none" strike="noStrike">
                <a:solidFill>
                  <a:schemeClr val="hlink"/>
                </a:solidFill>
                <a:latin typeface="Calibri"/>
                <a:ea typeface="Calibri"/>
                <a:cs typeface="Calibri"/>
                <a:sym typeface="Calibri"/>
                <a:hlinkClick r:id="rId4"/>
              </a:rPr>
              <a:t>www.kika.nl</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pic>
        <p:nvPicPr>
          <p:cNvPr descr="744339-1137-0006s_Fotor.jpg" id="108" name="Shape 108"/>
          <p:cNvPicPr preferRelativeResize="0"/>
          <p:nvPr/>
        </p:nvPicPr>
        <p:blipFill rotWithShape="1">
          <a:blip r:embed="rId3">
            <a:alphaModFix/>
          </a:blip>
          <a:srcRect b="0" l="0" r="0" t="0"/>
          <a:stretch/>
        </p:blipFill>
        <p:spPr>
          <a:xfrm>
            <a:off x="914400" y="685800"/>
            <a:ext cx="7309103" cy="5483351"/>
          </a:xfrm>
          <a:prstGeom prst="rect">
            <a:avLst/>
          </a:prstGeom>
          <a:noFill/>
          <a:ln>
            <a:noFill/>
          </a:ln>
        </p:spPr>
      </p:pic>
      <p:sp>
        <p:nvSpPr>
          <p:cNvPr id="109" name="Shape 109"/>
          <p:cNvSpPr txBox="1"/>
          <p:nvPr/>
        </p:nvSpPr>
        <p:spPr>
          <a:xfrm>
            <a:off x="2295918" y="6314901"/>
            <a:ext cx="4038034"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nl-NL" sz="1800">
                <a:solidFill>
                  <a:schemeClr val="dk1"/>
                </a:solidFill>
                <a:latin typeface="Calibri"/>
                <a:ea typeface="Calibri"/>
                <a:cs typeface="Calibri"/>
                <a:sym typeface="Calibri"/>
              </a:rPr>
              <a:t>Loopt marathons voor Kika: </a:t>
            </a:r>
            <a:r>
              <a:rPr lang="nl-NL" sz="1800" u="sng">
                <a:solidFill>
                  <a:schemeClr val="hlink"/>
                </a:solidFill>
                <a:latin typeface="Calibri"/>
                <a:ea typeface="Calibri"/>
                <a:cs typeface="Calibri"/>
                <a:sym typeface="Calibri"/>
                <a:hlinkClick r:id="rId4"/>
              </a:rPr>
              <a:t>going42.com</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pic>
        <p:nvPicPr>
          <p:cNvPr descr="Google-Maps-Bolster.png" id="115" name="Shape 115"/>
          <p:cNvPicPr preferRelativeResize="0"/>
          <p:nvPr/>
        </p:nvPicPr>
        <p:blipFill rotWithShape="1">
          <a:blip r:embed="rId3">
            <a:alphaModFix/>
          </a:blip>
          <a:srcRect b="0" l="0" r="0" t="0"/>
          <a:stretch/>
        </p:blipFill>
        <p:spPr>
          <a:xfrm>
            <a:off x="1378857" y="602216"/>
            <a:ext cx="6724953" cy="5596420"/>
          </a:xfrm>
          <a:prstGeom prst="rect">
            <a:avLst/>
          </a:prstGeom>
          <a:solidFill>
            <a:schemeClr val="lt1"/>
          </a:solidFill>
          <a:ln cap="flat" cmpd="sng" w="25400">
            <a:solidFill>
              <a:schemeClr val="accent3"/>
            </a:solidFill>
            <a:prstDash val="solid"/>
            <a:round/>
            <a:headEnd len="med" w="med" type="none"/>
            <a:tailEnd len="med" w="med" type="none"/>
          </a:ln>
        </p:spPr>
      </p:pic>
      <p:cxnSp>
        <p:nvCxnSpPr>
          <p:cNvPr id="116" name="Shape 116"/>
          <p:cNvCxnSpPr/>
          <p:nvPr/>
        </p:nvCxnSpPr>
        <p:spPr>
          <a:xfrm>
            <a:off x="4620380" y="3604382"/>
            <a:ext cx="1511905" cy="362856"/>
          </a:xfrm>
          <a:prstGeom prst="straightConnector1">
            <a:avLst/>
          </a:prstGeom>
          <a:noFill/>
          <a:ln cap="flat" cmpd="sng" w="38100">
            <a:solidFill>
              <a:srgbClr val="FAC090"/>
            </a:solidFill>
            <a:prstDash val="solid"/>
            <a:round/>
            <a:headEnd len="med" w="med" type="none"/>
            <a:tailEnd len="med" w="med" type="none"/>
          </a:ln>
          <a:effectLst>
            <a:outerShdw blurRad="39999" rotWithShape="0" dir="5400000" dist="23000">
              <a:srgbClr val="000000">
                <a:alpha val="34901"/>
              </a:srgbClr>
            </a:outerShdw>
          </a:effectLst>
        </p:spPr>
      </p:cxnSp>
      <p:cxnSp>
        <p:nvCxnSpPr>
          <p:cNvPr id="117" name="Shape 117"/>
          <p:cNvCxnSpPr/>
          <p:nvPr/>
        </p:nvCxnSpPr>
        <p:spPr>
          <a:xfrm>
            <a:off x="4361542" y="4688114"/>
            <a:ext cx="1867505" cy="464456"/>
          </a:xfrm>
          <a:prstGeom prst="straightConnector1">
            <a:avLst/>
          </a:prstGeom>
          <a:noFill/>
          <a:ln cap="flat" cmpd="sng" w="38100">
            <a:solidFill>
              <a:srgbClr val="FABF8E"/>
            </a:solidFill>
            <a:prstDash val="solid"/>
            <a:round/>
            <a:headEnd len="med" w="med" type="none"/>
            <a:tailEnd len="med" w="med" type="none"/>
          </a:ln>
          <a:effectLst>
            <a:outerShdw blurRad="39999" rotWithShape="0" dir="5400000" dist="23000">
              <a:srgbClr val="000000">
                <a:alpha val="34901"/>
              </a:srgbClr>
            </a:outerShdw>
          </a:effectLst>
        </p:spPr>
      </p:cxnSp>
      <p:cxnSp>
        <p:nvCxnSpPr>
          <p:cNvPr id="118" name="Shape 118"/>
          <p:cNvCxnSpPr/>
          <p:nvPr/>
        </p:nvCxnSpPr>
        <p:spPr>
          <a:xfrm flipH="1">
            <a:off x="4361542" y="3628571"/>
            <a:ext cx="258837" cy="1059543"/>
          </a:xfrm>
          <a:prstGeom prst="straightConnector1">
            <a:avLst/>
          </a:prstGeom>
          <a:noFill/>
          <a:ln cap="flat" cmpd="sng" w="38100">
            <a:solidFill>
              <a:srgbClr val="FAC090"/>
            </a:solidFill>
            <a:prstDash val="solid"/>
            <a:round/>
            <a:headEnd len="med" w="med" type="none"/>
            <a:tailEnd len="med" w="med" type="none"/>
          </a:ln>
          <a:effectLst>
            <a:outerShdw blurRad="39999" rotWithShape="0" dir="5400000" dist="23000">
              <a:srgbClr val="000000">
                <a:alpha val="34901"/>
              </a:srgbClr>
            </a:outerShdw>
          </a:effectLst>
        </p:spPr>
      </p:cxnSp>
      <p:cxnSp>
        <p:nvCxnSpPr>
          <p:cNvPr id="119" name="Shape 119"/>
          <p:cNvCxnSpPr/>
          <p:nvPr/>
        </p:nvCxnSpPr>
        <p:spPr>
          <a:xfrm>
            <a:off x="6144380" y="3979333"/>
            <a:ext cx="84667" cy="1161143"/>
          </a:xfrm>
          <a:prstGeom prst="straightConnector1">
            <a:avLst/>
          </a:prstGeom>
          <a:noFill/>
          <a:ln cap="flat" cmpd="sng" w="38100">
            <a:solidFill>
              <a:srgbClr val="FAC090"/>
            </a:solidFill>
            <a:prstDash val="solid"/>
            <a:round/>
            <a:headEnd len="med" w="med" type="none"/>
            <a:tailEnd len="med" w="med" type="none"/>
          </a:ln>
          <a:effectLst>
            <a:outerShdw blurRad="39999" rotWithShape="0" dir="5400000" dist="23000">
              <a:srgbClr val="000000">
                <a:alpha val="34901"/>
              </a:srgbClr>
            </a:outerShdw>
          </a:effectLst>
        </p:spPr>
      </p:cxnSp>
      <p:sp>
        <p:nvSpPr>
          <p:cNvPr id="120" name="Shape 120"/>
          <p:cNvSpPr txBox="1"/>
          <p:nvPr/>
        </p:nvSpPr>
        <p:spPr>
          <a:xfrm>
            <a:off x="4656666" y="4233332"/>
            <a:ext cx="1311395" cy="40010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nl-NL" sz="2000">
                <a:solidFill>
                  <a:srgbClr val="FABF8E"/>
                </a:solidFill>
                <a:latin typeface="Calibri"/>
                <a:ea typeface="Calibri"/>
                <a:cs typeface="Calibri"/>
                <a:sym typeface="Calibri"/>
              </a:rPr>
              <a:t>Groep 1/2</a:t>
            </a:r>
          </a:p>
        </p:txBody>
      </p:sp>
      <p:sp>
        <p:nvSpPr>
          <p:cNvPr id="121" name="Shape 121"/>
          <p:cNvSpPr txBox="1"/>
          <p:nvPr/>
        </p:nvSpPr>
        <p:spPr>
          <a:xfrm>
            <a:off x="4332514" y="1524000"/>
            <a:ext cx="2382762" cy="40010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nl-NL" sz="2000">
                <a:solidFill>
                  <a:srgbClr val="3AFF13"/>
                </a:solidFill>
                <a:latin typeface="Calibri"/>
                <a:ea typeface="Calibri"/>
                <a:cs typeface="Calibri"/>
                <a:sym typeface="Calibri"/>
              </a:rPr>
              <a:t>Groep 3 t/m 8</a:t>
            </a:r>
          </a:p>
        </p:txBody>
      </p:sp>
      <p:sp>
        <p:nvSpPr>
          <p:cNvPr id="122" name="Shape 122"/>
          <p:cNvSpPr txBox="1"/>
          <p:nvPr/>
        </p:nvSpPr>
        <p:spPr>
          <a:xfrm>
            <a:off x="3166758" y="6314901"/>
            <a:ext cx="2641318"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nl-NL" sz="1800">
                <a:solidFill>
                  <a:schemeClr val="dk1"/>
                </a:solidFill>
                <a:latin typeface="Calibri"/>
                <a:ea typeface="Calibri"/>
                <a:cs typeface="Calibri"/>
                <a:sym typeface="Calibri"/>
              </a:rPr>
              <a:t>Bovenaanzicht :De Bolster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pic>
        <p:nvPicPr>
          <p:cNvPr descr="kika-beer.JPG" id="127" name="Shape 127"/>
          <p:cNvPicPr preferRelativeResize="0"/>
          <p:nvPr/>
        </p:nvPicPr>
        <p:blipFill rotWithShape="1">
          <a:blip r:embed="rId3">
            <a:alphaModFix/>
          </a:blip>
          <a:srcRect b="0" l="0" r="0" t="0"/>
          <a:stretch/>
        </p:blipFill>
        <p:spPr>
          <a:xfrm>
            <a:off x="1354041" y="658477"/>
            <a:ext cx="7592405" cy="5694303"/>
          </a:xfrm>
          <a:prstGeom prst="rect">
            <a:avLst/>
          </a:prstGeom>
          <a:noFill/>
          <a:ln>
            <a:noFill/>
          </a:ln>
        </p:spPr>
      </p:pic>
      <p:sp>
        <p:nvSpPr>
          <p:cNvPr id="128" name="Shape 128"/>
          <p:cNvSpPr/>
          <p:nvPr/>
        </p:nvSpPr>
        <p:spPr>
          <a:xfrm>
            <a:off x="4315105" y="491564"/>
            <a:ext cx="4828892" cy="6008003"/>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129" name="Shape 129"/>
          <p:cNvSpPr txBox="1"/>
          <p:nvPr>
            <p:ph type="ctrTitle"/>
          </p:nvPr>
        </p:nvSpPr>
        <p:spPr>
          <a:xfrm>
            <a:off x="4826000" y="658477"/>
            <a:ext cx="3937000" cy="5578632"/>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nl-NL" sz="3959" u="none" cap="none" strike="noStrike">
                <a:solidFill>
                  <a:schemeClr val="dk1"/>
                </a:solidFill>
                <a:latin typeface="Calibri"/>
                <a:ea typeface="Calibri"/>
                <a:cs typeface="Calibri"/>
                <a:sym typeface="Calibri"/>
              </a:rPr>
              <a:t>Ki</a:t>
            </a:r>
            <a:r>
              <a:rPr lang="nl-NL" sz="3959"/>
              <a:t>K</a:t>
            </a:r>
            <a:r>
              <a:rPr b="0" i="0" lang="nl-NL" sz="3959" u="none" cap="none" strike="noStrike">
                <a:solidFill>
                  <a:schemeClr val="dk1"/>
                </a:solidFill>
                <a:latin typeface="Calibri"/>
                <a:ea typeface="Calibri"/>
                <a:cs typeface="Calibri"/>
                <a:sym typeface="Calibri"/>
              </a:rPr>
              <a:t>a Beer</a:t>
            </a:r>
            <a:br>
              <a:rPr b="0" i="0" lang="nl-NL" sz="3959" u="none" cap="none" strike="noStrike">
                <a:solidFill>
                  <a:schemeClr val="dk1"/>
                </a:solidFill>
                <a:latin typeface="Calibri"/>
                <a:ea typeface="Calibri"/>
                <a:cs typeface="Calibri"/>
                <a:sym typeface="Calibri"/>
              </a:rPr>
            </a:br>
            <a:br>
              <a:rPr b="0" i="0" lang="nl-NL" sz="3959" u="none" cap="none" strike="noStrike">
                <a:solidFill>
                  <a:schemeClr val="dk1"/>
                </a:solidFill>
                <a:latin typeface="Calibri"/>
                <a:ea typeface="Calibri"/>
                <a:cs typeface="Calibri"/>
                <a:sym typeface="Calibri"/>
              </a:rPr>
            </a:br>
            <a:r>
              <a:rPr b="0" i="0" lang="nl-NL" sz="3959" u="none" cap="none" strike="noStrike">
                <a:solidFill>
                  <a:schemeClr val="dk1"/>
                </a:solidFill>
                <a:latin typeface="Calibri"/>
                <a:ea typeface="Calibri"/>
                <a:cs typeface="Calibri"/>
                <a:sym typeface="Calibri"/>
              </a:rPr>
              <a:t>Komt ook naar</a:t>
            </a:r>
            <a:br>
              <a:rPr b="0" i="0" lang="nl-NL" sz="3959" u="none" cap="none" strike="noStrike">
                <a:solidFill>
                  <a:schemeClr val="dk1"/>
                </a:solidFill>
                <a:latin typeface="Calibri"/>
                <a:ea typeface="Calibri"/>
                <a:cs typeface="Calibri"/>
                <a:sym typeface="Calibri"/>
              </a:rPr>
            </a:br>
            <a:r>
              <a:rPr b="0" i="0" lang="nl-NL" sz="3959" u="none" cap="none" strike="noStrike">
                <a:solidFill>
                  <a:schemeClr val="dk1"/>
                </a:solidFill>
                <a:latin typeface="Calibri"/>
                <a:ea typeface="Calibri"/>
                <a:cs typeface="Calibri"/>
                <a:sym typeface="Calibri"/>
              </a:rPr>
              <a:t>de Bolster!</a:t>
            </a:r>
            <a:br>
              <a:rPr b="0" i="0" lang="nl-NL" sz="3959" u="none" cap="none" strike="noStrike">
                <a:solidFill>
                  <a:schemeClr val="dk1"/>
                </a:solidFill>
                <a:latin typeface="Calibri"/>
                <a:ea typeface="Calibri"/>
                <a:cs typeface="Calibri"/>
                <a:sym typeface="Calibri"/>
              </a:rPr>
            </a:br>
            <a:br>
              <a:rPr b="0" i="0" lang="nl-NL" sz="3959" u="none" cap="none" strike="noStrike">
                <a:solidFill>
                  <a:schemeClr val="dk1"/>
                </a:solidFill>
                <a:latin typeface="Calibri"/>
                <a:ea typeface="Calibri"/>
                <a:cs typeface="Calibri"/>
                <a:sym typeface="Calibri"/>
              </a:rPr>
            </a:br>
            <a:br>
              <a:rPr b="0" i="0" lang="nl-NL" sz="3959" u="none" cap="none" strike="noStrike">
                <a:solidFill>
                  <a:schemeClr val="dk1"/>
                </a:solidFill>
                <a:latin typeface="Calibri"/>
                <a:ea typeface="Calibri"/>
                <a:cs typeface="Calibri"/>
                <a:sym typeface="Calibri"/>
              </a:rPr>
            </a:br>
            <a:r>
              <a:rPr b="0" i="0" lang="nl-NL" sz="3959" u="none" cap="none" strike="noStrike">
                <a:solidFill>
                  <a:schemeClr val="dk1"/>
                </a:solidFill>
                <a:latin typeface="Calibri"/>
                <a:ea typeface="Calibri"/>
                <a:cs typeface="Calibri"/>
                <a:sym typeface="Calibri"/>
              </a:rPr>
              <a:t>Met de klas op de foto.</a:t>
            </a:r>
            <a:br>
              <a:rPr b="0" i="0" lang="nl-NL" sz="3959" u="none" cap="none" strike="noStrike">
                <a:solidFill>
                  <a:schemeClr val="dk1"/>
                </a:solidFill>
                <a:latin typeface="Calibri"/>
                <a:ea typeface="Calibri"/>
                <a:cs typeface="Calibri"/>
                <a:sym typeface="Calibri"/>
              </a:rPr>
            </a:b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ctrTitle"/>
          </p:nvPr>
        </p:nvSpPr>
        <p:spPr>
          <a:xfrm>
            <a:off x="685800" y="67738"/>
            <a:ext cx="7772400" cy="1470024"/>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nl-NL" sz="4400" u="none" cap="none" strike="noStrike">
                <a:solidFill>
                  <a:schemeClr val="dk1"/>
                </a:solidFill>
                <a:latin typeface="Calibri"/>
                <a:ea typeface="Calibri"/>
                <a:cs typeface="Calibri"/>
                <a:sym typeface="Calibri"/>
              </a:rPr>
              <a:t>Tips</a:t>
            </a:r>
          </a:p>
        </p:txBody>
      </p:sp>
      <p:sp>
        <p:nvSpPr>
          <p:cNvPr id="136" name="Shape 136"/>
          <p:cNvSpPr txBox="1"/>
          <p:nvPr>
            <p:ph idx="1" type="subTitle"/>
          </p:nvPr>
        </p:nvSpPr>
        <p:spPr>
          <a:xfrm>
            <a:off x="632256" y="935778"/>
            <a:ext cx="7879500" cy="51081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rgbClr val="000000"/>
              </a:buClr>
              <a:buSzPct val="25000"/>
              <a:buFont typeface="Arial"/>
              <a:buNone/>
            </a:pPr>
            <a:r>
              <a:rPr b="0" i="0" lang="nl-NL" sz="2720" u="none" cap="none" strike="noStrike">
                <a:solidFill>
                  <a:srgbClr val="000000"/>
                </a:solidFill>
                <a:latin typeface="Calibri"/>
                <a:ea typeface="Calibri"/>
                <a:cs typeface="Calibri"/>
                <a:sym typeface="Calibri"/>
              </a:rPr>
              <a:t>Voor:</a:t>
            </a:r>
          </a:p>
          <a:p>
            <a:pPr indent="-457200" lvl="0" marL="457200" marR="0" rtl="0" algn="l">
              <a:lnSpc>
                <a:spcPct val="80000"/>
              </a:lnSpc>
              <a:spcBef>
                <a:spcPts val="544"/>
              </a:spcBef>
              <a:spcAft>
                <a:spcPts val="0"/>
              </a:spcAft>
              <a:buClr>
                <a:srgbClr val="000000"/>
              </a:buClr>
              <a:buSzPct val="100740"/>
              <a:buFont typeface="Arial"/>
              <a:buChar char="•"/>
            </a:pPr>
            <a:r>
              <a:rPr b="0" i="0" lang="nl-NL" sz="2720" u="none" cap="none" strike="noStrike">
                <a:solidFill>
                  <a:srgbClr val="000000"/>
                </a:solidFill>
                <a:latin typeface="Calibri"/>
                <a:ea typeface="Calibri"/>
                <a:cs typeface="Calibri"/>
                <a:sym typeface="Calibri"/>
              </a:rPr>
              <a:t>Loop eens een rondje van 5 minuten.</a:t>
            </a:r>
          </a:p>
          <a:p>
            <a:pPr indent="-457200" lvl="0" marL="457200" marR="0" rtl="0" algn="l">
              <a:lnSpc>
                <a:spcPct val="80000"/>
              </a:lnSpc>
              <a:spcBef>
                <a:spcPts val="544"/>
              </a:spcBef>
              <a:spcAft>
                <a:spcPts val="0"/>
              </a:spcAft>
              <a:buClr>
                <a:srgbClr val="000000"/>
              </a:buClr>
              <a:buSzPct val="100740"/>
              <a:buFont typeface="Arial"/>
              <a:buChar char="•"/>
            </a:pPr>
            <a:r>
              <a:rPr b="0" i="0" lang="nl-NL" sz="2720" u="none" cap="none" strike="noStrike">
                <a:solidFill>
                  <a:srgbClr val="000000"/>
                </a:solidFill>
                <a:latin typeface="Calibri"/>
                <a:ea typeface="Calibri"/>
                <a:cs typeface="Calibri"/>
                <a:sym typeface="Calibri"/>
              </a:rPr>
              <a:t>Zoek sponsoren, durf te vragen.</a:t>
            </a:r>
          </a:p>
          <a:p>
            <a:pPr indent="-457200" lvl="0" marL="457200" marR="0" rtl="0" algn="l">
              <a:lnSpc>
                <a:spcPct val="80000"/>
              </a:lnSpc>
              <a:spcBef>
                <a:spcPts val="544"/>
              </a:spcBef>
              <a:spcAft>
                <a:spcPts val="0"/>
              </a:spcAft>
              <a:buClr>
                <a:srgbClr val="888888"/>
              </a:buClr>
              <a:buSzPct val="100740"/>
              <a:buFont typeface="Arial"/>
              <a:buNone/>
            </a:pPr>
            <a:r>
              <a:t/>
            </a:r>
            <a:endParaRPr b="0" i="0" sz="2720" u="none" cap="none" strike="noStrike">
              <a:solidFill>
                <a:srgbClr val="000000"/>
              </a:solidFill>
              <a:latin typeface="Calibri"/>
              <a:ea typeface="Calibri"/>
              <a:cs typeface="Calibri"/>
              <a:sym typeface="Calibri"/>
            </a:endParaRPr>
          </a:p>
          <a:p>
            <a:pPr indent="0" lvl="0" marL="0" marR="0" rtl="0" algn="l">
              <a:lnSpc>
                <a:spcPct val="80000"/>
              </a:lnSpc>
              <a:spcBef>
                <a:spcPts val="544"/>
              </a:spcBef>
              <a:spcAft>
                <a:spcPts val="0"/>
              </a:spcAft>
              <a:buClr>
                <a:schemeClr val="dk1"/>
              </a:buClr>
              <a:buSzPct val="25000"/>
              <a:buFont typeface="Arial"/>
              <a:buNone/>
            </a:pPr>
            <a:r>
              <a:rPr b="0" i="0" lang="nl-NL" sz="2720" u="none" cap="none" strike="noStrike">
                <a:solidFill>
                  <a:schemeClr val="dk1"/>
                </a:solidFill>
                <a:latin typeface="Calibri"/>
                <a:ea typeface="Calibri"/>
                <a:cs typeface="Calibri"/>
                <a:sym typeface="Calibri"/>
              </a:rPr>
              <a:t>Op de dag van de sponsorloop:</a:t>
            </a:r>
          </a:p>
          <a:p>
            <a:pPr indent="-457200" lvl="0" marL="457200" marR="0" rtl="0" algn="l">
              <a:lnSpc>
                <a:spcPct val="80000"/>
              </a:lnSpc>
              <a:spcBef>
                <a:spcPts val="544"/>
              </a:spcBef>
              <a:spcAft>
                <a:spcPts val="0"/>
              </a:spcAft>
              <a:buClr>
                <a:srgbClr val="000000"/>
              </a:buClr>
              <a:buSzPct val="100740"/>
              <a:buFont typeface="Arial"/>
              <a:buChar char="•"/>
            </a:pPr>
            <a:r>
              <a:rPr b="0" i="0" lang="nl-NL" sz="2720" u="none" cap="none" strike="noStrike">
                <a:solidFill>
                  <a:srgbClr val="000000"/>
                </a:solidFill>
                <a:latin typeface="Calibri"/>
                <a:ea typeface="Calibri"/>
                <a:cs typeface="Calibri"/>
                <a:sym typeface="Calibri"/>
              </a:rPr>
              <a:t>Schoenen waarmee je kan hardlopen (geen slippers, hakken ed.)</a:t>
            </a:r>
          </a:p>
          <a:p>
            <a:pPr indent="-457200" lvl="0" marL="457200" marR="0" rtl="0" algn="l">
              <a:lnSpc>
                <a:spcPct val="80000"/>
              </a:lnSpc>
              <a:spcBef>
                <a:spcPts val="544"/>
              </a:spcBef>
              <a:spcAft>
                <a:spcPts val="0"/>
              </a:spcAft>
              <a:buClr>
                <a:schemeClr val="dk1"/>
              </a:buClr>
              <a:buSzPct val="100740"/>
              <a:buFont typeface="Arial"/>
              <a:buChar char="•"/>
            </a:pPr>
            <a:r>
              <a:rPr b="0" i="0" lang="nl-NL" sz="2720" u="none" cap="none" strike="noStrike">
                <a:solidFill>
                  <a:schemeClr val="dk1"/>
                </a:solidFill>
                <a:latin typeface="Calibri"/>
                <a:ea typeface="Calibri"/>
                <a:cs typeface="Calibri"/>
                <a:sym typeface="Calibri"/>
              </a:rPr>
              <a:t>Langzaam beginnen!</a:t>
            </a:r>
          </a:p>
          <a:p>
            <a:pPr indent="-457200" lvl="0" marL="457200" marR="0" rtl="0" algn="l">
              <a:lnSpc>
                <a:spcPct val="80000"/>
              </a:lnSpc>
              <a:spcBef>
                <a:spcPts val="544"/>
              </a:spcBef>
              <a:spcAft>
                <a:spcPts val="0"/>
              </a:spcAft>
              <a:buClr>
                <a:srgbClr val="000000"/>
              </a:buClr>
              <a:buSzPct val="100740"/>
              <a:buFont typeface="Arial"/>
              <a:buChar char="•"/>
            </a:pPr>
            <a:r>
              <a:rPr b="0" i="0" lang="nl-NL" sz="2720" u="none" cap="none" strike="noStrike">
                <a:solidFill>
                  <a:srgbClr val="000000"/>
                </a:solidFill>
                <a:latin typeface="Calibri"/>
                <a:ea typeface="Calibri"/>
                <a:cs typeface="Calibri"/>
                <a:sym typeface="Calibri"/>
              </a:rPr>
              <a:t>Ki</a:t>
            </a:r>
            <a:r>
              <a:rPr lang="nl-NL" sz="2720">
                <a:solidFill>
                  <a:srgbClr val="000000"/>
                </a:solidFill>
              </a:rPr>
              <a:t>K</a:t>
            </a:r>
            <a:r>
              <a:rPr b="0" i="0" lang="nl-NL" sz="2720" u="none" cap="none" strike="noStrike">
                <a:solidFill>
                  <a:srgbClr val="000000"/>
                </a:solidFill>
                <a:latin typeface="Calibri"/>
                <a:ea typeface="Calibri"/>
                <a:cs typeface="Calibri"/>
                <a:sym typeface="Calibri"/>
              </a:rPr>
              <a:t>a kleuren: </a:t>
            </a:r>
            <a:r>
              <a:rPr b="1" i="0" lang="nl-NL" sz="2720" u="none" cap="none" strike="noStrike">
                <a:solidFill>
                  <a:srgbClr val="E36C09"/>
                </a:solidFill>
                <a:latin typeface="Calibri"/>
                <a:ea typeface="Calibri"/>
                <a:cs typeface="Calibri"/>
                <a:sym typeface="Calibri"/>
              </a:rPr>
              <a:t>Oranje</a:t>
            </a:r>
            <a:r>
              <a:rPr b="0" i="0" lang="nl-NL" sz="2720" u="none" cap="none" strike="noStrike">
                <a:solidFill>
                  <a:srgbClr val="888888"/>
                </a:solidFill>
                <a:latin typeface="Calibri"/>
                <a:ea typeface="Calibri"/>
                <a:cs typeface="Calibri"/>
                <a:sym typeface="Calibri"/>
              </a:rPr>
              <a:t> </a:t>
            </a:r>
            <a:r>
              <a:rPr b="0" i="0" lang="nl-NL" sz="2720" u="none" cap="none" strike="noStrike">
                <a:solidFill>
                  <a:srgbClr val="000000"/>
                </a:solidFill>
                <a:latin typeface="Calibri"/>
                <a:ea typeface="Calibri"/>
                <a:cs typeface="Calibri"/>
                <a:sym typeface="Calibri"/>
              </a:rPr>
              <a:t>of</a:t>
            </a:r>
            <a:r>
              <a:rPr b="0" i="0" lang="nl-NL" sz="2720" u="none" cap="none" strike="noStrike">
                <a:solidFill>
                  <a:srgbClr val="888888"/>
                </a:solidFill>
                <a:latin typeface="Calibri"/>
                <a:ea typeface="Calibri"/>
                <a:cs typeface="Calibri"/>
                <a:sym typeface="Calibri"/>
              </a:rPr>
              <a:t> </a:t>
            </a:r>
            <a:r>
              <a:rPr b="1" i="0" lang="nl-NL" sz="2720" u="none" cap="none" strike="noStrike">
                <a:solidFill>
                  <a:srgbClr val="660066"/>
                </a:solidFill>
                <a:latin typeface="Calibri"/>
                <a:ea typeface="Calibri"/>
                <a:cs typeface="Calibri"/>
                <a:sym typeface="Calibri"/>
              </a:rPr>
              <a:t>Paars</a:t>
            </a:r>
            <a:r>
              <a:rPr b="0" i="0" lang="nl-NL" sz="2720" u="none" cap="none" strike="noStrike">
                <a:solidFill>
                  <a:srgbClr val="888888"/>
                </a:solidFill>
                <a:latin typeface="Calibri"/>
                <a:ea typeface="Calibri"/>
                <a:cs typeface="Calibri"/>
                <a:sym typeface="Calibri"/>
              </a:rPr>
              <a:t> </a:t>
            </a:r>
            <a:r>
              <a:rPr b="0" i="0" lang="nl-NL" sz="2720" u="none" cap="none" strike="noStrike">
                <a:solidFill>
                  <a:srgbClr val="000000"/>
                </a:solidFill>
                <a:latin typeface="Calibri"/>
                <a:ea typeface="Calibri"/>
                <a:cs typeface="Calibri"/>
                <a:sym typeface="Calibri"/>
              </a:rPr>
              <a:t>shirt zou leuk zijn.</a:t>
            </a:r>
          </a:p>
          <a:p>
            <a:pPr indent="-457200" lvl="0" marL="457200" marR="0" rtl="0" algn="l">
              <a:lnSpc>
                <a:spcPct val="80000"/>
              </a:lnSpc>
              <a:spcBef>
                <a:spcPts val="544"/>
              </a:spcBef>
              <a:spcAft>
                <a:spcPts val="0"/>
              </a:spcAft>
              <a:buClr>
                <a:schemeClr val="dk1"/>
              </a:buClr>
              <a:buSzPct val="100740"/>
              <a:buFont typeface="Arial"/>
              <a:buChar char="•"/>
            </a:pPr>
            <a:r>
              <a:rPr b="0" i="0" lang="nl-NL" sz="2720" u="none" cap="none" strike="noStrike">
                <a:solidFill>
                  <a:schemeClr val="dk1"/>
                </a:solidFill>
                <a:latin typeface="Calibri"/>
                <a:ea typeface="Calibri"/>
                <a:cs typeface="Calibri"/>
                <a:sym typeface="Calibri"/>
              </a:rPr>
              <a:t>High five met Ki</a:t>
            </a:r>
            <a:r>
              <a:rPr lang="nl-NL" sz="2720">
                <a:solidFill>
                  <a:schemeClr val="dk1"/>
                </a:solidFill>
              </a:rPr>
              <a:t>K</a:t>
            </a:r>
            <a:r>
              <a:rPr b="0" i="0" lang="nl-NL" sz="2720" u="none" cap="none" strike="noStrike">
                <a:solidFill>
                  <a:schemeClr val="dk1"/>
                </a:solidFill>
                <a:latin typeface="Calibri"/>
                <a:ea typeface="Calibri"/>
                <a:cs typeface="Calibri"/>
                <a:sym typeface="Calibri"/>
              </a:rPr>
              <a:t>a Beer mag!</a:t>
            </a:r>
          </a:p>
          <a:p>
            <a:pPr indent="-457200" lvl="0" marL="457200" marR="0" rtl="0" algn="l">
              <a:lnSpc>
                <a:spcPct val="80000"/>
              </a:lnSpc>
              <a:spcBef>
                <a:spcPts val="544"/>
              </a:spcBef>
              <a:buClr>
                <a:schemeClr val="dk1"/>
              </a:buClr>
              <a:buSzPct val="100740"/>
              <a:buFont typeface="Arial"/>
              <a:buChar char="•"/>
            </a:pPr>
            <a:r>
              <a:rPr b="0" i="0" lang="nl-NL" sz="2720" u="none" cap="none" strike="noStrike">
                <a:solidFill>
                  <a:schemeClr val="dk1"/>
                </a:solidFill>
                <a:latin typeface="Calibri"/>
                <a:ea typeface="Calibri"/>
                <a:cs typeface="Calibri"/>
                <a:sym typeface="Calibri"/>
              </a:rPr>
              <a:t>Ouders mogen komen aanmoedigen en heel graag meehelpen. Opgeven aan Marloes info@spgl.nl</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ctrTitle"/>
          </p:nvPr>
        </p:nvSpPr>
        <p:spPr>
          <a:xfrm>
            <a:off x="324556" y="1975555"/>
            <a:ext cx="7944555" cy="4713111"/>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br>
              <a:rPr b="0" i="0" lang="nl-NL" sz="4400" u="none" cap="none" strike="noStrike">
                <a:solidFill>
                  <a:schemeClr val="dk1"/>
                </a:solidFill>
                <a:latin typeface="Calibri"/>
                <a:ea typeface="Calibri"/>
                <a:cs typeface="Calibri"/>
                <a:sym typeface="Calibri"/>
              </a:rPr>
            </a:br>
            <a:br>
              <a:rPr b="0" i="0" lang="nl-NL" sz="4400" u="none" cap="none" strike="noStrike">
                <a:solidFill>
                  <a:schemeClr val="dk1"/>
                </a:solidFill>
                <a:latin typeface="Calibri"/>
                <a:ea typeface="Calibri"/>
                <a:cs typeface="Calibri"/>
                <a:sym typeface="Calibri"/>
              </a:rPr>
            </a:br>
            <a:br>
              <a:rPr b="0" i="0" lang="nl-NL" sz="4400" u="none" cap="none" strike="noStrike">
                <a:solidFill>
                  <a:schemeClr val="dk1"/>
                </a:solidFill>
                <a:latin typeface="Calibri"/>
                <a:ea typeface="Calibri"/>
                <a:cs typeface="Calibri"/>
                <a:sym typeface="Calibri"/>
              </a:rPr>
            </a:br>
            <a:br>
              <a:rPr b="0" i="0" lang="nl-NL" sz="4400" u="none" cap="none" strike="noStrike">
                <a:solidFill>
                  <a:schemeClr val="dk1"/>
                </a:solidFill>
                <a:latin typeface="Calibri"/>
                <a:ea typeface="Calibri"/>
                <a:cs typeface="Calibri"/>
                <a:sym typeface="Calibri"/>
              </a:rPr>
            </a:br>
            <a:r>
              <a:rPr b="0" i="0" lang="nl-NL" sz="4400" u="none" cap="none" strike="noStrike">
                <a:solidFill>
                  <a:schemeClr val="dk1"/>
                </a:solidFill>
                <a:latin typeface="Calibri"/>
                <a:ea typeface="Calibri"/>
                <a:cs typeface="Calibri"/>
                <a:sym typeface="Calibri"/>
              </a:rPr>
              <a:t>Prinses Máxima Centrum </a:t>
            </a:r>
            <a:r>
              <a:rPr b="0" i="0" lang="nl-NL" sz="4400" u="sng" cap="none" strike="noStrike">
                <a:solidFill>
                  <a:schemeClr val="hlink"/>
                </a:solidFill>
                <a:latin typeface="Calibri"/>
                <a:ea typeface="Calibri"/>
                <a:cs typeface="Calibri"/>
                <a:sym typeface="Calibri"/>
                <a:hlinkClick r:id="rId3"/>
              </a:rPr>
              <a:t>video</a:t>
            </a:r>
          </a:p>
        </p:txBody>
      </p:sp>
      <p:sp>
        <p:nvSpPr>
          <p:cNvPr id="143" name="Shape 143"/>
          <p:cNvSpPr/>
          <p:nvPr/>
        </p:nvSpPr>
        <p:spPr>
          <a:xfrm>
            <a:off x="1730573" y="6319333"/>
            <a:ext cx="439094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nl-NL" sz="1800" u="sng">
                <a:solidFill>
                  <a:schemeClr val="hlink"/>
                </a:solidFill>
                <a:latin typeface="Calibri"/>
                <a:ea typeface="Calibri"/>
                <a:cs typeface="Calibri"/>
                <a:sym typeface="Calibri"/>
                <a:hlinkClick r:id="rId4"/>
              </a:rPr>
              <a:t>www.youtube.com/watch?v=P-XtZzN0Bc8&amp;f</a:t>
            </a:r>
          </a:p>
        </p:txBody>
      </p:sp>
      <p:pic>
        <p:nvPicPr>
          <p:cNvPr id="144" name="Shape 144"/>
          <p:cNvPicPr preferRelativeResize="0"/>
          <p:nvPr/>
        </p:nvPicPr>
        <p:blipFill rotWithShape="1">
          <a:blip r:embed="rId5">
            <a:alphaModFix/>
          </a:blip>
          <a:srcRect b="0" l="0" r="0" t="0"/>
          <a:stretch/>
        </p:blipFill>
        <p:spPr>
          <a:xfrm>
            <a:off x="899933" y="2156141"/>
            <a:ext cx="3054350" cy="2545714"/>
          </a:xfrm>
          <a:prstGeom prst="rect">
            <a:avLst/>
          </a:prstGeom>
          <a:noFill/>
          <a:ln>
            <a:noFill/>
          </a:ln>
        </p:spPr>
      </p:pic>
      <p:pic>
        <p:nvPicPr>
          <p:cNvPr id="145" name="Shape 145"/>
          <p:cNvPicPr preferRelativeResize="0"/>
          <p:nvPr/>
        </p:nvPicPr>
        <p:blipFill rotWithShape="1">
          <a:blip r:embed="rId6">
            <a:alphaModFix/>
          </a:blip>
          <a:srcRect b="0" l="0" r="0" t="0"/>
          <a:stretch/>
        </p:blipFill>
        <p:spPr>
          <a:xfrm>
            <a:off x="4052707" y="2729368"/>
            <a:ext cx="1828800" cy="1935480"/>
          </a:xfrm>
          <a:prstGeom prst="rect">
            <a:avLst/>
          </a:prstGeom>
          <a:noFill/>
          <a:ln>
            <a:noFill/>
          </a:ln>
        </p:spPr>
      </p:pic>
      <p:pic>
        <p:nvPicPr>
          <p:cNvPr id="146" name="Shape 146"/>
          <p:cNvPicPr preferRelativeResize="0"/>
          <p:nvPr/>
        </p:nvPicPr>
        <p:blipFill rotWithShape="1">
          <a:blip r:embed="rId7">
            <a:alphaModFix/>
          </a:blip>
          <a:srcRect b="0" l="0" r="0" t="0"/>
          <a:stretch/>
        </p:blipFill>
        <p:spPr>
          <a:xfrm>
            <a:off x="6433887" y="3511689"/>
            <a:ext cx="1497330" cy="1153159"/>
          </a:xfrm>
          <a:prstGeom prst="rect">
            <a:avLst/>
          </a:prstGeom>
          <a:noFill/>
          <a:ln>
            <a:noFill/>
          </a:ln>
        </p:spPr>
      </p:pic>
      <p:sp>
        <p:nvSpPr>
          <p:cNvPr id="147" name="Shape 147"/>
          <p:cNvSpPr txBox="1"/>
          <p:nvPr/>
        </p:nvSpPr>
        <p:spPr>
          <a:xfrm>
            <a:off x="685800" y="67738"/>
            <a:ext cx="7772400" cy="1470024"/>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lang="nl-NL" sz="4400">
                <a:solidFill>
                  <a:schemeClr val="dk1"/>
                </a:solidFill>
                <a:latin typeface="Calibri"/>
                <a:ea typeface="Calibri"/>
                <a:cs typeface="Calibri"/>
                <a:sym typeface="Calibri"/>
              </a:rPr>
              <a:t>Heel veel succes!</a:t>
            </a:r>
          </a:p>
        </p:txBody>
      </p:sp>
    </p:spTree>
  </p:cSld>
  <p:clrMapOvr>
    <a:masterClrMapping/>
  </p:clrMapOvr>
</p:sld>
</file>

<file path=ppt/theme/theme1.xml><?xml version="1.0" encoding="utf-8"?>
<a:theme xmlns:a="http://schemas.openxmlformats.org/drawingml/2006/main" xmlns:r="http://schemas.openxmlformats.org/officeDocument/2006/relationships" name="Office-th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